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BC49"/>
    <a:srgbClr val="59A064"/>
    <a:srgbClr val="007C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4"/>
    <p:restoredTop sz="94654"/>
  </p:normalViewPr>
  <p:slideViewPr>
    <p:cSldViewPr snapToGrid="0" showGuides="1">
      <p:cViewPr>
        <p:scale>
          <a:sx n="120" d="100"/>
          <a:sy n="120" d="100"/>
        </p:scale>
        <p:origin x="208" y="144"/>
      </p:cViewPr>
      <p:guideLst>
        <p:guide orient="horz" pos="731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9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6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67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30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4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6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3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637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36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84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06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7DEC9-5012-4542-A505-073424257175}" type="datetimeFigureOut">
              <a:rPr lang="fr-FR" smtClean="0"/>
              <a:t>14/06/2024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49FDD-3F00-8A45-B0DB-E7FBEBAB79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889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ZoneTexte 44">
            <a:extLst>
              <a:ext uri="{FF2B5EF4-FFF2-40B4-BE49-F238E27FC236}">
                <a16:creationId xmlns:a16="http://schemas.microsoft.com/office/drawing/2014/main" id="{7E0B2759-BD14-41E2-1392-9DFA734A6014}"/>
              </a:ext>
            </a:extLst>
          </p:cNvPr>
          <p:cNvSpPr txBox="1"/>
          <p:nvPr/>
        </p:nvSpPr>
        <p:spPr>
          <a:xfrm>
            <a:off x="1721773" y="3125972"/>
            <a:ext cx="5773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err="1"/>
              <a:t>Title</a:t>
            </a:r>
            <a:r>
              <a:rPr lang="fr-FR" sz="4000" b="1" dirty="0"/>
              <a:t> of the </a:t>
            </a:r>
            <a:r>
              <a:rPr lang="fr-FR" sz="4000" b="1" dirty="0" err="1"/>
              <a:t>presentation</a:t>
            </a:r>
            <a:endParaRPr lang="fr-FR" sz="4000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FFAA5F4-1EDE-B901-012E-8C27622FCA07}"/>
              </a:ext>
            </a:extLst>
          </p:cNvPr>
          <p:cNvSpPr txBox="1"/>
          <p:nvPr/>
        </p:nvSpPr>
        <p:spPr>
          <a:xfrm>
            <a:off x="2386308" y="5188688"/>
            <a:ext cx="4444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/>
              <a:t>Author’s</a:t>
            </a:r>
            <a:r>
              <a:rPr lang="fr-FR" b="1" dirty="0"/>
              <a:t> </a:t>
            </a:r>
            <a:r>
              <a:rPr lang="fr-FR" b="1" dirty="0" err="1"/>
              <a:t>name</a:t>
            </a:r>
            <a:endParaRPr lang="fr-FR" b="1" dirty="0"/>
          </a:p>
          <a:p>
            <a:pPr algn="ctr"/>
            <a:r>
              <a:rPr lang="fr-FR" dirty="0"/>
              <a:t>Affiliation</a:t>
            </a:r>
          </a:p>
        </p:txBody>
      </p:sp>
      <p:pic>
        <p:nvPicPr>
          <p:cNvPr id="60" name="Image 59">
            <a:extLst>
              <a:ext uri="{FF2B5EF4-FFF2-40B4-BE49-F238E27FC236}">
                <a16:creationId xmlns:a16="http://schemas.microsoft.com/office/drawing/2014/main" id="{38EC1F63-E460-C188-125F-95EAED3E1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90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368</TotalTime>
  <Words>7</Words>
  <Application>Microsoft Macintosh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Amélie</dc:creator>
  <cp:lastModifiedBy>Amélie</cp:lastModifiedBy>
  <cp:revision>7</cp:revision>
  <dcterms:created xsi:type="dcterms:W3CDTF">2024-06-14T06:15:03Z</dcterms:created>
  <dcterms:modified xsi:type="dcterms:W3CDTF">2024-06-14T12:23:08Z</dcterms:modified>
</cp:coreProperties>
</file>